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91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3" r:id="rId17"/>
    <p:sldId id="294" r:id="rId18"/>
    <p:sldId id="292" r:id="rId19"/>
    <p:sldId id="271" r:id="rId20"/>
    <p:sldId id="272" r:id="rId21"/>
    <p:sldId id="295" r:id="rId22"/>
    <p:sldId id="297" r:id="rId23"/>
    <p:sldId id="290" r:id="rId24"/>
    <p:sldId id="274" r:id="rId25"/>
    <p:sldId id="276" r:id="rId26"/>
    <p:sldId id="277" r:id="rId27"/>
    <p:sldId id="278" r:id="rId28"/>
    <p:sldId id="280" r:id="rId29"/>
    <p:sldId id="29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2" d="100"/>
          <a:sy n="32" d="100"/>
        </p:scale>
        <p:origin x="-105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5557B-38AC-4A10-B755-DC54D3CFED6C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6C798-AC4D-4278-97BC-EA77435AA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9143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56C798-AC4D-4278-97BC-EA77435AA269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721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image" Target="../media/image3.jpe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1645016187_60-phonoteka-org-p-fon-dlya-pleikasta-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8"/>
            <a:ext cx="9168026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777\Desktop\1фото\IMG-20230306-WA0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628">
            <a:off x="3769207" y="828313"/>
            <a:ext cx="4259088" cy="51967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471" y="0"/>
            <a:ext cx="3908587" cy="6858000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ПОРТФОЛИО</a:t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/>
            </a:r>
            <a:br>
              <a:rPr lang="ru-RU" b="1" i="1" dirty="0" smtClean="0">
                <a:solidFill>
                  <a:srgbClr val="002060"/>
                </a:solidFill>
              </a:rPr>
            </a:b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</a:rPr>
              <a:t>Воспитателя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b="1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i="1" dirty="0" err="1" smtClean="0">
                <a:solidFill>
                  <a:schemeClr val="accent4">
                    <a:lumMod val="50000"/>
                  </a:schemeClr>
                </a:solidFill>
              </a:rPr>
              <a:t>Галимовой</a:t>
            </a: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600" b="1" i="1" dirty="0" err="1" smtClean="0">
                <a:solidFill>
                  <a:schemeClr val="accent4">
                    <a:lumMod val="50000"/>
                  </a:schemeClr>
                </a:solidFill>
              </a:rPr>
              <a:t>Дарият</a:t>
            </a: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i="1" dirty="0" err="1" smtClean="0">
                <a:solidFill>
                  <a:schemeClr val="accent4">
                    <a:lumMod val="50000"/>
                  </a:schemeClr>
                </a:solidFill>
              </a:rPr>
              <a:t>Абсалитдиновны</a:t>
            </a: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i="1" dirty="0">
                <a:solidFill>
                  <a:srgbClr val="002060"/>
                </a:solidFill>
              </a:rPr>
              <a:t/>
            </a:r>
            <a:br>
              <a:rPr lang="ru-RU" sz="3600" b="1" i="1" dirty="0">
                <a:solidFill>
                  <a:srgbClr val="002060"/>
                </a:solidFill>
              </a:rPr>
            </a:br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</a:rPr>
              <a:t>МБДОУ ДЕТ.САД №16 «ЗОЛУШКА»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7772398" y="5638800"/>
            <a:ext cx="45719" cy="9445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381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70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072494" cy="1571612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b="1" i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Достижения моих детей</a:t>
            </a:r>
            <a:r>
              <a:rPr lang="ru-RU" b="1" i="1" u="sng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2400" b="1" i="1" u="sng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sz="2400" b="1" i="1" u="sng" dirty="0" smtClean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</a:br>
            <a:r>
              <a:rPr lang="ru-RU" sz="2400" b="1" i="1" u="sng" dirty="0" smtClean="0">
                <a:cs typeface="Arial" panose="020B0604020202020204" pitchFamily="34" charset="0"/>
              </a:rPr>
              <a:t>Конкурс чтецов «Детство прекрасная пора»</a:t>
            </a:r>
            <a:r>
              <a:rPr lang="ru-RU" sz="2400" dirty="0">
                <a:cs typeface="Arial" panose="020B0604020202020204" pitchFamily="34" charset="0"/>
              </a:rPr>
              <a:t/>
            </a:r>
            <a:br>
              <a:rPr lang="ru-RU" sz="2400" dirty="0">
                <a:cs typeface="Arial" panose="020B0604020202020204" pitchFamily="34" charset="0"/>
              </a:rPr>
            </a:br>
            <a:endParaRPr lang="ru-RU" sz="2400" b="1" dirty="0"/>
          </a:p>
        </p:txBody>
      </p:sp>
      <p:pic>
        <p:nvPicPr>
          <p:cNvPr id="7" name="Рисунок 6" descr="IMG_20230308_230733_2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7298"/>
            <a:ext cx="6357950" cy="4071966"/>
          </a:xfrm>
          <a:prstGeom prst="rect">
            <a:avLst/>
          </a:prstGeom>
        </p:spPr>
      </p:pic>
      <p:pic>
        <p:nvPicPr>
          <p:cNvPr id="7170" name="Picture 2" descr="C:\Users\777\Desktop\1фото\IMG-20230306-WA01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2387">
            <a:off x="4714876" y="1571612"/>
            <a:ext cx="3960440" cy="4857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777\Desktop\1фото\IMG-20230306-WA02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500438"/>
            <a:ext cx="2643206" cy="3357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777\Desktop\1фото\IMG-20230306-WA0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60648"/>
            <a:ext cx="8064897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777\Desktop\1фото\IMG-20230306-WA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7492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77\Desktop\1фото\IMG-20230306-WA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120" y="1340768"/>
            <a:ext cx="2573016" cy="3430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777\Desktop\1фото\IMG-20230306-WA00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36912"/>
            <a:ext cx="2825679" cy="37675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210146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3200" b="1" i="1" dirty="0" smtClean="0">
                <a:solidFill>
                  <a:schemeClr val="tx2"/>
                </a:solidFill>
                <a:cs typeface="Arial" panose="020B0604020202020204" pitchFamily="34" charset="0"/>
              </a:rPr>
              <a:t>ОБРАЗОВАТЕЛЬНАЯ  ДЕЯТЕЛЬНОСТЬ.</a:t>
            </a:r>
            <a:br>
              <a:rPr lang="ru-RU" sz="3200" b="1" i="1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endParaRPr lang="ru-RU" sz="3200" b="1" i="1" dirty="0">
              <a:solidFill>
                <a:schemeClr val="tx2"/>
              </a:solidFill>
            </a:endParaRPr>
          </a:p>
        </p:txBody>
      </p:sp>
      <p:pic>
        <p:nvPicPr>
          <p:cNvPr id="10242" name="Picture 2" descr="C:\Users\777\Desktop\1фото\IMG-20230306-WA01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3744416" cy="4811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777\Desktop\1фото\IMG-20230306-WA01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714356"/>
            <a:ext cx="2857488" cy="185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IMG_20230308_230833_31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84271">
            <a:off x="4064320" y="1876661"/>
            <a:ext cx="3145847" cy="2426191"/>
          </a:xfrm>
          <a:prstGeom prst="rect">
            <a:avLst/>
          </a:prstGeom>
        </p:spPr>
      </p:pic>
      <p:pic>
        <p:nvPicPr>
          <p:cNvPr id="7" name="Рисунок 6" descr="IMG_20230308_230833_12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14379">
            <a:off x="5804251" y="4221193"/>
            <a:ext cx="3071810" cy="2214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7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777\Desktop\1фото\IMG-20230306-WA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126" y="2636912"/>
            <a:ext cx="3001714" cy="4002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777\Desktop\1фото\IMG-20230306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3011">
            <a:off x="221830" y="3950108"/>
            <a:ext cx="3456384" cy="25922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777\Desktop\1фото\IMG-20230306-WA0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794"/>
            <a:ext cx="1928794" cy="2571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777\Desktop\1фото\IMG-20230306-WA0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1857364"/>
            <a:ext cx="4714908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71670" y="285728"/>
            <a:ext cx="67865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 </a:t>
            </a:r>
            <a:r>
              <a:rPr lang="ru-RU" sz="3600" i="1" dirty="0" smtClean="0">
                <a:solidFill>
                  <a:srgbClr val="002060"/>
                </a:solidFill>
              </a:rPr>
              <a:t>Урок«мужества»</a:t>
            </a:r>
            <a:r>
              <a:rPr lang="ru-RU" sz="3600" dirty="0" smtClean="0">
                <a:solidFill>
                  <a:srgbClr val="002060"/>
                </a:solidFill>
              </a:rPr>
              <a:t>,</a:t>
            </a:r>
            <a:r>
              <a:rPr lang="ru-RU" sz="2800" i="1" dirty="0" smtClean="0"/>
              <a:t>посвященный героической профессии пожарных и спасателей. </a:t>
            </a:r>
            <a:endParaRPr lang="ru-RU" sz="2800" i="1" dirty="0"/>
          </a:p>
        </p:txBody>
      </p:sp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777\Desktop\1фото\IMG-20230306-WA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3497626"/>
            <a:ext cx="2520280" cy="3360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777\Desktop\1фото\IMG-20230306-WA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676836" cy="2944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777\Desktop\1фото\IMG-20230306-WA0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1428736"/>
            <a:ext cx="3929090" cy="29468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777\Desktop\1фото\IMG-20230306-WA00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92" y="3271385"/>
            <a:ext cx="3886132" cy="3421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1802" y="357167"/>
            <a:ext cx="6072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</a:rPr>
              <a:t>Единый урок «Безопасный интернет»,</a:t>
            </a:r>
            <a:r>
              <a:rPr lang="ru-RU" sz="2800" i="1" dirty="0" smtClean="0">
                <a:solidFill>
                  <a:srgbClr val="FF0000"/>
                </a:solidFill>
              </a:rPr>
              <a:t>провела </a:t>
            </a:r>
            <a:r>
              <a:rPr lang="ru-RU" sz="2800" i="1" dirty="0" err="1" smtClean="0">
                <a:solidFill>
                  <a:srgbClr val="FF0000"/>
                </a:solidFill>
              </a:rPr>
              <a:t>Галимова</a:t>
            </a:r>
            <a:r>
              <a:rPr lang="ru-RU" sz="2800" i="1" dirty="0" smtClean="0">
                <a:solidFill>
                  <a:srgbClr val="FF0000"/>
                </a:solidFill>
              </a:rPr>
              <a:t> Д.А</a:t>
            </a:r>
            <a:r>
              <a:rPr lang="ru-RU" i="1" dirty="0" smtClean="0">
                <a:solidFill>
                  <a:srgbClr val="FF0000"/>
                </a:solidFill>
              </a:rPr>
              <a:t>.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" y="0"/>
            <a:ext cx="913424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Занятие по экологии в старшей группе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rgbClr val="0070C0"/>
                </a:solidFill>
              </a:rPr>
              <a:t>«Чистота планеты в наших руках»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IMG_20230308_230755_0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357694"/>
            <a:ext cx="2000264" cy="2258341"/>
          </a:xfrm>
          <a:prstGeom prst="rect">
            <a:avLst/>
          </a:prstGeom>
        </p:spPr>
      </p:pic>
      <p:pic>
        <p:nvPicPr>
          <p:cNvPr id="6" name="Рисунок 5" descr="IMG_20230308_230755_28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66" y="1428736"/>
            <a:ext cx="3071834" cy="4214842"/>
          </a:xfrm>
          <a:prstGeom prst="rect">
            <a:avLst/>
          </a:prstGeom>
        </p:spPr>
      </p:pic>
      <p:pic>
        <p:nvPicPr>
          <p:cNvPr id="8" name="Рисунок 7" descr="IMG_20230308_230755_23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1857364"/>
            <a:ext cx="3429000" cy="2500306"/>
          </a:xfrm>
          <a:prstGeom prst="rect">
            <a:avLst/>
          </a:prstGeom>
        </p:spPr>
      </p:pic>
      <p:pic>
        <p:nvPicPr>
          <p:cNvPr id="7" name="Рисунок 6" descr="IMG_20230308_230755_23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860" y="3071810"/>
            <a:ext cx="4610132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" y="0"/>
            <a:ext cx="913424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0017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Интегрированное занятие в средней гр.по теме: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«Что мы знаем о птицах» 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 descr="IMG_20230308_230803_6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6988">
            <a:off x="203009" y="2301577"/>
            <a:ext cx="2541136" cy="4447024"/>
          </a:xfrm>
          <a:prstGeom prst="rect">
            <a:avLst/>
          </a:prstGeom>
        </p:spPr>
      </p:pic>
      <p:pic>
        <p:nvPicPr>
          <p:cNvPr id="8" name="Рисунок 7" descr="IMG_20230308_230803_33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4071942"/>
            <a:ext cx="3929058" cy="2786058"/>
          </a:xfrm>
          <a:prstGeom prst="rect">
            <a:avLst/>
          </a:prstGeom>
        </p:spPr>
      </p:pic>
      <p:pic>
        <p:nvPicPr>
          <p:cNvPr id="5" name="Рисунок 4" descr="IMG_20230308_230803_35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546" y="1285860"/>
            <a:ext cx="4682759" cy="2714620"/>
          </a:xfrm>
          <a:prstGeom prst="rect">
            <a:avLst/>
          </a:prstGeom>
        </p:spPr>
      </p:pic>
      <p:pic>
        <p:nvPicPr>
          <p:cNvPr id="6" name="Рисунок 5" descr="IMG_20230308_230803_25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0440">
            <a:off x="6491535" y="2040683"/>
            <a:ext cx="2563761" cy="36433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24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785926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solidFill>
                  <a:schemeClr val="tx2">
                    <a:lumMod val="75000"/>
                  </a:schemeClr>
                </a:solidFill>
              </a:rPr>
              <a:t>Доклад на тему</a:t>
            </a:r>
            <a:r>
              <a:rPr lang="ru-RU" dirty="0" smtClean="0">
                <a:solidFill>
                  <a:srgbClr val="7030A0"/>
                </a:solidFill>
              </a:rPr>
              <a:t>: «</a:t>
            </a:r>
            <a:r>
              <a:rPr lang="ru-RU" sz="3600" i="1" dirty="0" smtClean="0">
                <a:solidFill>
                  <a:srgbClr val="7030A0"/>
                </a:solidFill>
              </a:rPr>
              <a:t>Приобщение детей к общечеловеческим ценностям»</a:t>
            </a:r>
            <a:endParaRPr lang="ru-RU" sz="3600" i="1" dirty="0">
              <a:solidFill>
                <a:srgbClr val="7030A0"/>
              </a:solidFill>
            </a:endParaRPr>
          </a:p>
        </p:txBody>
      </p:sp>
      <p:pic>
        <p:nvPicPr>
          <p:cNvPr id="6" name="Рисунок 5" descr="IMG_20230308_230745_5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1405">
            <a:off x="5603522" y="1671583"/>
            <a:ext cx="3302224" cy="3248980"/>
          </a:xfrm>
          <a:prstGeom prst="rect">
            <a:avLst/>
          </a:prstGeom>
        </p:spPr>
      </p:pic>
      <p:pic>
        <p:nvPicPr>
          <p:cNvPr id="7" name="Рисунок 6" descr="Screenshot_20230309_201110_Galler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78" y="1928802"/>
            <a:ext cx="4882557" cy="4009524"/>
          </a:xfrm>
          <a:prstGeom prst="rect">
            <a:avLst/>
          </a:prstGeom>
        </p:spPr>
      </p:pic>
      <p:pic>
        <p:nvPicPr>
          <p:cNvPr id="8" name="Рисунок 7" descr="Screenshot_20230309_201010_Galle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60321">
            <a:off x="5526816" y="4561108"/>
            <a:ext cx="3151907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319298" cy="1357298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3200" b="1" i="1" dirty="0" smtClean="0">
                <a:solidFill>
                  <a:schemeClr val="tx2"/>
                </a:solidFill>
                <a:cs typeface="Arial" panose="020B0604020202020204" pitchFamily="34" charset="0"/>
              </a:rPr>
              <a:t>Занятие по духовно нравственному воспитанию          в средней группе на тему: «Добро и зло».</a:t>
            </a:r>
            <a:r>
              <a:rPr lang="ru-RU" sz="3200" b="1" dirty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ru-RU" sz="1400" b="1" dirty="0"/>
          </a:p>
        </p:txBody>
      </p:sp>
      <p:pic>
        <p:nvPicPr>
          <p:cNvPr id="6" name="Рисунок 5" descr="IMG_20230308_230817_0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4934">
            <a:off x="151359" y="3811128"/>
            <a:ext cx="4500562" cy="2786058"/>
          </a:xfrm>
          <a:prstGeom prst="rect">
            <a:avLst/>
          </a:prstGeom>
        </p:spPr>
      </p:pic>
      <p:pic>
        <p:nvPicPr>
          <p:cNvPr id="13314" name="Picture 2" descr="C:\Users\777\Desktop\1фото\IMG-20230306-WA00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142984"/>
            <a:ext cx="5995436" cy="33792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IMG_20230308_230817_09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21664">
            <a:off x="5799821" y="3513820"/>
            <a:ext cx="3000372" cy="30003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1" y="20588"/>
            <a:ext cx="9223543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850106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4000" b="1" i="1" dirty="0" smtClean="0">
                <a:solidFill>
                  <a:srgbClr val="FF0000"/>
                </a:solidFill>
              </a:rPr>
              <a:t>Педагогическое кредо</a:t>
            </a:r>
            <a:r>
              <a:rPr lang="ru-RU" sz="3600" b="1" i="1" dirty="0" smtClean="0">
                <a:solidFill>
                  <a:srgbClr val="FF0000"/>
                </a:solidFill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endParaRPr lang="ru-RU" sz="1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556792"/>
            <a:ext cx="8572560" cy="2862322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cs typeface="+mj-cs"/>
              </a:rPr>
              <a:t>В детском садике быть воспитателем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cs typeface="+mj-cs"/>
              </a:rPr>
              <a:t>Каждодневное сложное дело, 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cs typeface="+mj-cs"/>
              </a:rPr>
              <a:t>Нужно чутким быть, 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cs typeface="+mj-cs"/>
              </a:rPr>
              <a:t>добрым, внимательным,</a:t>
            </a:r>
          </a:p>
          <a:p>
            <a:r>
              <a:rPr lang="ru-RU" sz="3600" b="1" i="1" dirty="0" smtClean="0">
                <a:solidFill>
                  <a:srgbClr val="002060"/>
                </a:solidFill>
                <a:cs typeface="+mj-cs"/>
              </a:rPr>
              <a:t>Чтоб за каждого сердце болело!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39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47860" cy="1196752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2900" b="1" i="1" dirty="0" smtClean="0">
                <a:solidFill>
                  <a:schemeClr val="tx2"/>
                </a:solidFill>
                <a:cs typeface="Arial" panose="020B0604020202020204" pitchFamily="34" charset="0"/>
              </a:rPr>
              <a:t>МАЛЕНЬКИЕ, НО ТАКИЕ ТАЛАНТЛИВЫЕ</a:t>
            </a:r>
            <a:br>
              <a:rPr lang="ru-RU" sz="2900" b="1" i="1" dirty="0" smtClean="0">
                <a:solidFill>
                  <a:schemeClr val="tx2"/>
                </a:solidFill>
                <a:cs typeface="Arial" panose="020B0604020202020204" pitchFamily="34" charset="0"/>
              </a:rPr>
            </a:br>
            <a:r>
              <a:rPr lang="ru-RU" sz="2900" b="1" i="1" dirty="0" smtClean="0">
                <a:solidFill>
                  <a:schemeClr val="tx2"/>
                </a:solidFill>
                <a:cs typeface="Arial" panose="020B0604020202020204" pitchFamily="34" charset="0"/>
              </a:rPr>
              <a:t>УЧАСТИЕ В ЖИЗНИ ДОУ</a:t>
            </a:r>
            <a:endParaRPr lang="ru-RU" sz="1600" b="1" i="1" dirty="0">
              <a:solidFill>
                <a:schemeClr val="tx2"/>
              </a:solidFill>
            </a:endParaRPr>
          </a:p>
        </p:txBody>
      </p:sp>
      <p:pic>
        <p:nvPicPr>
          <p:cNvPr id="14340" name="Picture 4" descr="C:\Users\777\Desktop\1фото\IMG-20230306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64" y="4527733"/>
            <a:ext cx="1440160" cy="1920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777\Desktop\1фото\IMG-20230306-WA0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777\Desktop\1фото\IMG-20230306-WA0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52" y="1402330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777\Desktop\1фото\IMG-20230306-WA00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724" y="3177733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777\Desktop\1фото\IMG-20230306-WA005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662" y="1402330"/>
            <a:ext cx="1800000" cy="2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777\Desktop\1фото\IMG-20230306-WA00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571480"/>
            <a:ext cx="1800000" cy="36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777\Desktop\1фото\IMG-20230306-WA00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950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 descr="C:\Users\777\Desktop\1фото\IMG-20230306-WA003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761" y="1895332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1402693" cy="1868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7" y="4786830"/>
            <a:ext cx="1438596" cy="192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4483" y="3132137"/>
            <a:ext cx="13477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615" y="4709676"/>
            <a:ext cx="13477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22" y="4709676"/>
            <a:ext cx="13541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IMG_20230308_230825_394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28596" y="3286124"/>
            <a:ext cx="1643074" cy="18573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" y="0"/>
            <a:ext cx="913424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-357214"/>
            <a:ext cx="5357818" cy="185738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Юбилей детского сада </a:t>
            </a:r>
            <a:r>
              <a:rPr lang="ru-RU" sz="2800" dirty="0" smtClean="0"/>
              <a:t>(5 лет) Ведущая</a:t>
            </a:r>
            <a:r>
              <a:rPr lang="ru-RU" sz="3100" dirty="0" smtClean="0"/>
              <a:t> </a:t>
            </a:r>
            <a:r>
              <a:rPr lang="ru-RU" sz="3100" dirty="0" err="1" smtClean="0"/>
              <a:t>Галимова</a:t>
            </a:r>
            <a:r>
              <a:rPr lang="ru-RU" sz="3100" dirty="0" smtClean="0"/>
              <a:t> Д.А.</a:t>
            </a:r>
            <a:endParaRPr lang="ru-RU" sz="3100" dirty="0"/>
          </a:p>
        </p:txBody>
      </p:sp>
      <p:pic>
        <p:nvPicPr>
          <p:cNvPr id="6" name="Рисунок 5" descr="IMG_20230308_230033_5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642918"/>
            <a:ext cx="3810946" cy="3810946"/>
          </a:xfrm>
          <a:prstGeom prst="rect">
            <a:avLst/>
          </a:prstGeom>
        </p:spPr>
      </p:pic>
      <p:pic>
        <p:nvPicPr>
          <p:cNvPr id="7" name="Рисунок 6" descr="IMG_20230308_230033_5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7009">
            <a:off x="205407" y="4393557"/>
            <a:ext cx="2727010" cy="1726902"/>
          </a:xfrm>
          <a:prstGeom prst="rect">
            <a:avLst/>
          </a:prstGeom>
        </p:spPr>
      </p:pic>
      <p:pic>
        <p:nvPicPr>
          <p:cNvPr id="8" name="Рисунок 7" descr="IMG_20230308_230033_16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60" y="4631056"/>
            <a:ext cx="3771702" cy="2226944"/>
          </a:xfrm>
          <a:prstGeom prst="rect">
            <a:avLst/>
          </a:prstGeom>
        </p:spPr>
      </p:pic>
      <p:pic>
        <p:nvPicPr>
          <p:cNvPr id="9" name="Рисунок 8" descr="IMG_20230309_202242_0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59" y="1214422"/>
            <a:ext cx="4448141" cy="2786082"/>
          </a:xfrm>
          <a:prstGeom prst="rect">
            <a:avLst/>
          </a:prstGeom>
        </p:spPr>
      </p:pic>
      <p:pic>
        <p:nvPicPr>
          <p:cNvPr id="10" name="Рисунок 9" descr="IMG_20230309_203242_03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01284">
            <a:off x="3047957" y="2631065"/>
            <a:ext cx="2615490" cy="2102453"/>
          </a:xfrm>
          <a:prstGeom prst="rect">
            <a:avLst/>
          </a:prstGeom>
        </p:spPr>
      </p:pic>
      <p:pic>
        <p:nvPicPr>
          <p:cNvPr id="11" name="Рисунок 10" descr="IMG_20230309_202236_10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5074" y="3000372"/>
            <a:ext cx="2928926" cy="335756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24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IMG-20230309-WA03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29091">
            <a:off x="2672409" y="705397"/>
            <a:ext cx="3595681" cy="2696761"/>
          </a:xfrm>
          <a:prstGeom prst="rect">
            <a:avLst/>
          </a:prstGeom>
        </p:spPr>
      </p:pic>
      <p:pic>
        <p:nvPicPr>
          <p:cNvPr id="10" name="Рисунок 9" descr="Screenshot_20230309_212400_WhatsAp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95213"/>
            <a:ext cx="2971683" cy="5362787"/>
          </a:xfrm>
          <a:prstGeom prst="rect">
            <a:avLst/>
          </a:prstGeom>
        </p:spPr>
      </p:pic>
      <p:pic>
        <p:nvPicPr>
          <p:cNvPr id="11" name="Рисунок 10" descr="Screenshot_20230307_215532_WhatsAp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6181" y="0"/>
            <a:ext cx="2817819" cy="5072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57166"/>
            <a:ext cx="3000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Ведущая на открытии дет.сада «Солнышко»</a:t>
            </a:r>
            <a:endParaRPr lang="ru-RU" sz="2000" dirty="0"/>
          </a:p>
        </p:txBody>
      </p:sp>
      <p:pic>
        <p:nvPicPr>
          <p:cNvPr id="13" name="Рисунок 12" descr="Screenshot_20230309_212547_WhatsAp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579009">
            <a:off x="2769816" y="4082072"/>
            <a:ext cx="3329317" cy="2339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29388" y="5357826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Ведущая на открытии дет.сада «Мир детства»</a:t>
            </a:r>
            <a:endParaRPr lang="ru-RU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777\Desktop\1фото\IMG-20230306-WA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48490"/>
            <a:ext cx="2428892" cy="2939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29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ОСЕННИЙ БАЛ</a:t>
            </a:r>
            <a:endParaRPr lang="ru-RU" sz="1400" b="1" i="1" dirty="0"/>
          </a:p>
        </p:txBody>
      </p:sp>
      <p:pic>
        <p:nvPicPr>
          <p:cNvPr id="17411" name="Picture 3" descr="C:\Users\777\Desktop\1фото\IMG-20230306-WA0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2315">
            <a:off x="714348" y="285728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777\Desktop\1фото\IMG-20230306-WA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3266">
            <a:off x="6623901" y="2107631"/>
            <a:ext cx="1800000" cy="16144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777\Desktop\1фото\IMG-20230306-WA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854">
            <a:off x="6138585" y="404664"/>
            <a:ext cx="2248499" cy="1686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777\Desktop\1фото\IMG-20230306-WA00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2121">
            <a:off x="4309596" y="3717032"/>
            <a:ext cx="4077488" cy="3058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777\Desktop\1фото\IMG-20230306-WA02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509">
            <a:off x="251550" y="3778951"/>
            <a:ext cx="3888402" cy="2916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94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777\Desktop\1фото\IMG-20230306-WA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875725"/>
            <a:ext cx="5184376" cy="3734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29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НОВЫЙ ГОД</a:t>
            </a:r>
            <a:endParaRPr lang="ru-RU" sz="1400" b="1" i="1" dirty="0">
              <a:solidFill>
                <a:srgbClr val="FF0000"/>
              </a:solidFill>
            </a:endParaRPr>
          </a:p>
        </p:txBody>
      </p:sp>
      <p:pic>
        <p:nvPicPr>
          <p:cNvPr id="16388" name="Picture 4" descr="C:\Users\777\Desktop\1фото\IMG-20230306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571744"/>
            <a:ext cx="3009420" cy="40125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777\Desktop\1фото\IMG-20230306-WA02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00042"/>
            <a:ext cx="2339752" cy="175481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777\Desktop\1фото\IMG-20230306-WA02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2571768" cy="235745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777\Desktop\1фото\IMG-20230306-WA02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3813">
            <a:off x="4276661" y="457954"/>
            <a:ext cx="2825593" cy="2214417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777\Desktop\1фото\IMG-20230306-WA02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620688"/>
            <a:ext cx="1928826" cy="2022494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74638"/>
            <a:ext cx="6643734" cy="122553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2900" b="1" i="1" dirty="0" smtClean="0">
                <a:solidFill>
                  <a:schemeClr val="tx2"/>
                </a:solidFill>
                <a:cs typeface="Arial" panose="020B0604020202020204" pitchFamily="34" charset="0"/>
              </a:rPr>
              <a:t>Праздник ко дню воспитателя</a:t>
            </a:r>
            <a:endParaRPr lang="ru-RU" sz="1400" b="1" i="1" dirty="0">
              <a:solidFill>
                <a:schemeClr val="tx2"/>
              </a:solidFill>
            </a:endParaRPr>
          </a:p>
        </p:txBody>
      </p:sp>
      <p:pic>
        <p:nvPicPr>
          <p:cNvPr id="18434" name="Picture 2" descr="C:\Users\777\Desktop\1фото\IMG-20230306-WA0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016">
            <a:off x="395991" y="178610"/>
            <a:ext cx="1805966" cy="2566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777\Desktop\1фото\IMG-20230306-WA02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1416">
            <a:off x="7204153" y="220966"/>
            <a:ext cx="1664265" cy="23065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777\Desktop\1фото\IMG-20230306-WA02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2345436"/>
            <a:ext cx="7643866" cy="4512564"/>
          </a:xfrm>
          <a:prstGeom prst="rect">
            <a:avLst/>
          </a:prstGeom>
          <a:noFill/>
          <a:scene3d>
            <a:camera prst="perspectiveAbove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777\Desktop\1фото\IMG-20230306-WA02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1918">
            <a:off x="242172" y="2868166"/>
            <a:ext cx="1663912" cy="2952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29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23 ФЕВРАЛЯ</a:t>
            </a:r>
            <a:endParaRPr lang="ru-RU" sz="1400" b="1" dirty="0"/>
          </a:p>
        </p:txBody>
      </p:sp>
      <p:pic>
        <p:nvPicPr>
          <p:cNvPr id="19458" name="Picture 2" descr="C:\Users\777\Desktop\1фото\IMG-20230306-WA0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714356"/>
            <a:ext cx="1800000" cy="2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777\Desktop\1фото\IMG-20230306-WA0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3929066"/>
            <a:ext cx="3372678" cy="26458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777\Desktop\1фото\IMG-20230306-WA0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1378"/>
            <a:ext cx="2994696" cy="3126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777\Desktop\1фото\IMG-20230306-WA02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53">
            <a:off x="6732240" y="2530492"/>
            <a:ext cx="2088232" cy="39944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777\Desktop\1фото\IMG-20230306-WA02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96866"/>
            <a:ext cx="1800000" cy="24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777\Desktop\1фото\IMG-20230306-WA02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872">
            <a:off x="357158" y="285728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777\Desktop\1фото\IMG-20230306-WA024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2017">
            <a:off x="353055" y="4254458"/>
            <a:ext cx="2187257" cy="22452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endParaRPr lang="ru-RU" sz="1400" b="1" dirty="0"/>
          </a:p>
        </p:txBody>
      </p:sp>
      <p:pic>
        <p:nvPicPr>
          <p:cNvPr id="20482" name="Picture 2" descr="C:\Users\777\Desktop\1фото\IMG-20230306-WA02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261">
            <a:off x="404448" y="2996952"/>
            <a:ext cx="1982399" cy="35203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777\Desktop\1фото\IMG-20230306-WA0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020">
            <a:off x="425184" y="260647"/>
            <a:ext cx="4361130" cy="2432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777\Desktop\1фото\IMG-20230306-WA0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543">
            <a:off x="6008504" y="4497503"/>
            <a:ext cx="2659110" cy="1994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777\Desktop\1фото\IMG-20230306-WA0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041">
            <a:off x="5940152" y="266368"/>
            <a:ext cx="2850554" cy="38007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777\Desktop\1фото\IMG-20230306-WA02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928934"/>
            <a:ext cx="2016224" cy="3580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0298" y="2708921"/>
            <a:ext cx="4572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  <a:ea typeface="+mj-ea"/>
                <a:cs typeface="Arial" panose="020B0604020202020204" pitchFamily="34" charset="0"/>
              </a:rPr>
              <a:t>«День матери»         </a:t>
            </a:r>
            <a:endParaRPr lang="ru-RU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777\Desktop\1614693182_21-p-fon-s-ramkoi-dlya-detei-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18" y="-8012"/>
            <a:ext cx="911985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916832"/>
            <a:ext cx="7488832" cy="3384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Быть воспитателем – это признание!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Это значит, снова и снова проживать детство с каждым ребенком,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видеть мир его глазами,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удивляться и познавать вместе с ним.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" y="0"/>
            <a:ext cx="913424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47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85728"/>
            <a:ext cx="8143932" cy="60722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«Почему я работаю в детском саду?»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Я на смену иду, обо всем забывая,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С головой окунусь в мир, где нет мне покоя.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Знаю, ждут, налетят, едва с ног не сбивая,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А в глазах столько счастья! Где возможно такое?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Я учу их и с ними учусь каждый день.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В страну знаний хотим открыть вместе двери.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Не ложится на лица сомнения тень.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Как мне верят они, кто еще так поверит?!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Уверена, я не напрасно тружусь,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Зовусь «воспитатель» и этим горжусь!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Наверное – это вот и есть ответ –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  <a:t>Ценнее нашего труда на свете нет!»</a:t>
            </a:r>
            <a:br>
              <a:rPr lang="ru-RU" sz="2000" b="1" i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1400" b="1" dirty="0"/>
          </a:p>
        </p:txBody>
      </p:sp>
    </p:spTree>
    <p:extLst>
      <p:ext uri="{BB962C8B-B14F-4D97-AF65-F5344CB8AC3E}">
        <p14:creationId xmlns="" xmlns:p14="http://schemas.microsoft.com/office/powerpoint/2010/main" val="32312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Моя автобиография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96753"/>
            <a:ext cx="8136904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Я</a:t>
            </a:r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, </a:t>
            </a:r>
            <a:r>
              <a:rPr lang="ru-RU" b="1" i="1" dirty="0" err="1">
                <a:solidFill>
                  <a:prstClr val="black"/>
                </a:solidFill>
                <a:ea typeface="+mj-ea"/>
                <a:cs typeface="+mj-cs"/>
              </a:rPr>
              <a:t>Галимова</a:t>
            </a:r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>
                <a:solidFill>
                  <a:prstClr val="black"/>
                </a:solidFill>
                <a:ea typeface="+mj-ea"/>
                <a:cs typeface="+mj-cs"/>
              </a:rPr>
              <a:t>Дарият</a:t>
            </a:r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>
                <a:solidFill>
                  <a:prstClr val="black"/>
                </a:solidFill>
                <a:ea typeface="+mj-ea"/>
                <a:cs typeface="+mj-cs"/>
              </a:rPr>
              <a:t>Абсалитдиновна</a:t>
            </a:r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,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родилась 04.10.1989г. в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с.Карабудахкент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Карабудахкентского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района.</a:t>
            </a:r>
          </a:p>
          <a:p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   В 2006году окончила среднюю школу №2.</a:t>
            </a:r>
          </a:p>
          <a:p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    В 2010 году окончила ДГПУ, факультет – педагогика и методика начального образования, по специальности – учитель начальных классов.</a:t>
            </a:r>
          </a:p>
          <a:p>
            <a:endParaRPr lang="ru-RU" sz="1050" b="1" i="1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  Отец –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Даякаев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Абсалитдин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Айнутдинович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родился 03.04.1958г. в с. Карабудахкент. Работает сторожем в реабилитационном центре.</a:t>
            </a:r>
          </a:p>
          <a:p>
            <a:endParaRPr lang="ru-RU" sz="1200" b="1" i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   Мать –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Даякаева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Шаитханум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Абдулгамидовна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родилась 21.02.1960г. В с. Карабудахкент. Работает в ФГФБУ по специальности бухгалтер.</a:t>
            </a:r>
          </a:p>
          <a:p>
            <a:endParaRPr lang="ru-RU" sz="1050" b="1" i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   Муж – </a:t>
            </a:r>
            <a:r>
              <a:rPr lang="ru-RU" b="1" i="1" dirty="0" err="1">
                <a:solidFill>
                  <a:prstClr val="black"/>
                </a:solidFill>
                <a:ea typeface="+mj-ea"/>
                <a:cs typeface="+mj-cs"/>
              </a:rPr>
              <a:t>Г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алимов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Махач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Магомедрасулович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родился 10.07.1984г. с. Карабудахкент.  Работает ИП.</a:t>
            </a:r>
          </a:p>
          <a:p>
            <a:endParaRPr lang="ru-RU" sz="1050" b="1" i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   Сын -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Галимов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Магомедрасул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Махачевич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родился 31.07.2010г.</a:t>
            </a:r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   Дочь -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Галимова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Сафийа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Махачевна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родилась 09.09.2011г. </a:t>
            </a:r>
          </a:p>
          <a:p>
            <a:r>
              <a:rPr lang="ru-RU" sz="900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  <a:ea typeface="+mj-ea"/>
                <a:cs typeface="+mj-cs"/>
              </a:rPr>
              <a:t>        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Дочь -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Галимова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Амина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Махачевна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родилась 30.04.2015г.</a:t>
            </a:r>
          </a:p>
          <a:p>
            <a:r>
              <a:rPr lang="ru-RU" sz="900" b="1" i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900" b="1" i="1" dirty="0" smtClean="0">
                <a:solidFill>
                  <a:prstClr val="black"/>
                </a:solidFill>
                <a:ea typeface="+mj-ea"/>
                <a:cs typeface="+mj-cs"/>
              </a:rPr>
              <a:t>         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Сын –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Галимов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 Имам </a:t>
            </a:r>
            <a:r>
              <a:rPr lang="ru-RU" b="1" i="1" dirty="0" err="1" smtClean="0">
                <a:solidFill>
                  <a:prstClr val="black"/>
                </a:solidFill>
                <a:ea typeface="+mj-ea"/>
                <a:cs typeface="+mj-cs"/>
              </a:rPr>
              <a:t>Махачевич</a:t>
            </a:r>
            <a:r>
              <a:rPr lang="ru-RU" b="1" i="1" dirty="0" smtClean="0">
                <a:solidFill>
                  <a:prstClr val="black"/>
                </a:solidFill>
                <a:ea typeface="+mj-ea"/>
                <a:cs typeface="+mj-cs"/>
              </a:rPr>
              <a:t>, родился 04.04.2021г.</a:t>
            </a:r>
            <a:endParaRPr lang="ru-RU" sz="900" b="1" i="1" dirty="0"/>
          </a:p>
        </p:txBody>
      </p:sp>
    </p:spTree>
    <p:extLst>
      <p:ext uri="{BB962C8B-B14F-4D97-AF65-F5344CB8AC3E}">
        <p14:creationId xmlns="" xmlns:p14="http://schemas.microsoft.com/office/powerpoint/2010/main" val="292218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3" y="0"/>
            <a:ext cx="918664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3600" b="1" dirty="0">
                <a:solidFill>
                  <a:srgbClr val="FF0000"/>
                </a:solidFill>
                <a:ea typeface="Times New Roman"/>
                <a:cs typeface="+mn-cs"/>
              </a:rPr>
              <a:t>Информационная карта</a:t>
            </a:r>
            <a:endParaRPr lang="ru-RU" sz="3600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280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ea typeface="Batang" panose="02030600000101010101" pitchFamily="18" charset="-127"/>
              </a:rPr>
              <a:t>        </a:t>
            </a:r>
            <a:r>
              <a:rPr lang="ru-RU" sz="2000" b="1" dirty="0" err="1" smtClean="0">
                <a:ea typeface="Batang" panose="02030600000101010101" pitchFamily="18" charset="-127"/>
              </a:rPr>
              <a:t>ФИО:Галимова</a:t>
            </a:r>
            <a:r>
              <a:rPr lang="ru-RU" sz="2000" b="1" dirty="0" smtClean="0">
                <a:ea typeface="Batang" panose="02030600000101010101" pitchFamily="18" charset="-127"/>
              </a:rPr>
              <a:t> </a:t>
            </a:r>
            <a:r>
              <a:rPr lang="ru-RU" sz="2000" b="1" dirty="0" err="1" smtClean="0">
                <a:ea typeface="Batang" panose="02030600000101010101" pitchFamily="18" charset="-127"/>
              </a:rPr>
              <a:t>Дарият</a:t>
            </a:r>
            <a:r>
              <a:rPr lang="ru-RU" sz="2000" b="1" dirty="0" smtClean="0">
                <a:ea typeface="Batang" panose="02030600000101010101" pitchFamily="18" charset="-127"/>
              </a:rPr>
              <a:t> </a:t>
            </a:r>
            <a:r>
              <a:rPr lang="ru-RU" sz="2000" b="1" dirty="0" err="1" smtClean="0">
                <a:ea typeface="Batang" panose="02030600000101010101" pitchFamily="18" charset="-127"/>
              </a:rPr>
              <a:t>Абсалитдиновна</a:t>
            </a:r>
            <a:endParaRPr lang="ru-RU" sz="1600" b="1" dirty="0">
              <a:solidFill>
                <a:prstClr val="black"/>
              </a:solidFill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        </a:t>
            </a:r>
            <a:r>
              <a:rPr lang="ru-RU" sz="2000" b="1" dirty="0">
                <a:solidFill>
                  <a:prstClr val="black"/>
                </a:solidFill>
              </a:rPr>
              <a:t>Дата рождения:  </a:t>
            </a:r>
            <a:r>
              <a:rPr lang="ru-RU" sz="2000" dirty="0" smtClean="0">
                <a:solidFill>
                  <a:prstClr val="black"/>
                </a:solidFill>
              </a:rPr>
              <a:t>04.10.1989г.</a:t>
            </a:r>
            <a:endParaRPr lang="ru-RU" sz="2000" dirty="0">
              <a:solidFill>
                <a:prstClr val="black"/>
              </a:solidFill>
            </a:endParaRP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         Образование:  </a:t>
            </a:r>
            <a:r>
              <a:rPr lang="ru-RU" sz="2000" dirty="0">
                <a:solidFill>
                  <a:prstClr val="black"/>
                </a:solidFill>
              </a:rPr>
              <a:t>высшее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           </a:t>
            </a:r>
            <a:r>
              <a:rPr lang="ru-RU" sz="2000" dirty="0" smtClean="0">
                <a:solidFill>
                  <a:prstClr val="black"/>
                </a:solidFill>
              </a:rPr>
              <a:t>ДГПУ учитель </a:t>
            </a:r>
            <a:r>
              <a:rPr lang="ru-RU" sz="2000" dirty="0">
                <a:solidFill>
                  <a:prstClr val="black"/>
                </a:solidFill>
              </a:rPr>
              <a:t>начальных </a:t>
            </a:r>
            <a:r>
              <a:rPr lang="ru-RU" sz="2000" dirty="0" smtClean="0">
                <a:solidFill>
                  <a:prstClr val="black"/>
                </a:solidFill>
              </a:rPr>
              <a:t>классов, по специальности «Педагогика </a:t>
            </a:r>
            <a:r>
              <a:rPr lang="ru-RU" sz="2000" dirty="0">
                <a:solidFill>
                  <a:prstClr val="black"/>
                </a:solidFill>
              </a:rPr>
              <a:t>и методика начального </a:t>
            </a:r>
            <a:r>
              <a:rPr lang="ru-RU" sz="2000" dirty="0" smtClean="0">
                <a:solidFill>
                  <a:prstClr val="black"/>
                </a:solidFill>
              </a:rPr>
              <a:t>образования».</a:t>
            </a:r>
          </a:p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         Место работы: </a:t>
            </a:r>
            <a:r>
              <a:rPr lang="ru-RU" sz="2000" dirty="0" smtClean="0">
                <a:solidFill>
                  <a:prstClr val="black"/>
                </a:solidFill>
              </a:rPr>
              <a:t>МБДОУ детский сад № 16 «Золушка»,                             с. Карабудахкент.  </a:t>
            </a:r>
            <a:endParaRPr lang="ru-RU" sz="2000" dirty="0">
              <a:solidFill>
                <a:prstClr val="black"/>
              </a:solidFill>
            </a:endParaRP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        </a:t>
            </a:r>
            <a:r>
              <a:rPr lang="ru-RU" sz="2000" b="1" dirty="0">
                <a:solidFill>
                  <a:prstClr val="black"/>
                </a:solidFill>
              </a:rPr>
              <a:t>Занимаемая должность:</a:t>
            </a:r>
            <a:r>
              <a:rPr lang="ru-RU" sz="2000" dirty="0">
                <a:solidFill>
                  <a:prstClr val="black"/>
                </a:solidFill>
              </a:rPr>
              <a:t>  воспитатель 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        </a:t>
            </a:r>
            <a:r>
              <a:rPr lang="ru-RU" sz="2000" b="1" dirty="0">
                <a:solidFill>
                  <a:prstClr val="black"/>
                </a:solidFill>
              </a:rPr>
              <a:t>Стаж работы: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                                  а) общий </a:t>
            </a:r>
            <a:r>
              <a:rPr lang="ru-RU" sz="2000" dirty="0" smtClean="0">
                <a:solidFill>
                  <a:prstClr val="black"/>
                </a:solidFill>
              </a:rPr>
              <a:t>16 </a:t>
            </a:r>
            <a:r>
              <a:rPr lang="ru-RU" sz="2000" dirty="0">
                <a:solidFill>
                  <a:prstClr val="black"/>
                </a:solidFill>
              </a:rPr>
              <a:t>лет; 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                                  б) в данном </a:t>
            </a:r>
            <a:r>
              <a:rPr lang="ru-RU" sz="2000" dirty="0" smtClean="0">
                <a:solidFill>
                  <a:prstClr val="black"/>
                </a:solidFill>
              </a:rPr>
              <a:t>учреждении 8 </a:t>
            </a:r>
            <a:r>
              <a:rPr lang="ru-RU" sz="2000" dirty="0">
                <a:solidFill>
                  <a:prstClr val="black"/>
                </a:solidFill>
              </a:rPr>
              <a:t>лет;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                                  в) в занимаемой должности  8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лет.</a:t>
            </a:r>
          </a:p>
          <a:p>
            <a:pPr lvl="0"/>
            <a:r>
              <a:rPr lang="ru-RU" sz="2000" dirty="0">
                <a:solidFill>
                  <a:prstClr val="black"/>
                </a:solidFill>
              </a:rPr>
              <a:t>    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</a:rPr>
              <a:t>          </a:t>
            </a:r>
            <a:r>
              <a:rPr lang="ru-RU" sz="2000" b="1" dirty="0" smtClean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С</a:t>
            </a:r>
            <a:r>
              <a:rPr lang="ru-RU" sz="2000" b="1" dirty="0" smtClean="0">
                <a:solidFill>
                  <a:prstClr val="black"/>
                </a:solidFill>
              </a:rPr>
              <a:t>айт </a:t>
            </a:r>
            <a:r>
              <a:rPr lang="ru-RU" sz="2000" b="1" smtClean="0">
                <a:solidFill>
                  <a:prstClr val="black"/>
                </a:solidFill>
              </a:rPr>
              <a:t>организации: </a:t>
            </a:r>
            <a:r>
              <a:rPr lang="en-US" sz="2000" b="1" smtClean="0">
                <a:solidFill>
                  <a:prstClr val="black"/>
                </a:solidFill>
              </a:rPr>
              <a:t>https</a:t>
            </a:r>
            <a:r>
              <a:rPr lang="en-US" sz="2000" b="1">
                <a:solidFill>
                  <a:prstClr val="black"/>
                </a:solidFill>
              </a:rPr>
              <a:t>://k16krbd.siteobr.ru/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4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600" b="1" dirty="0">
                <a:solidFill>
                  <a:srgbClr val="FF0000"/>
                </a:solidFill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r>
              <a:rPr lang="ru-RU" sz="36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rgbClr val="FF0000"/>
                </a:solidFill>
                <a:ea typeface="+mn-ea"/>
                <a:cs typeface="Arial" panose="020B0604020202020204" pitchFamily="34" charset="0"/>
              </a:rPr>
            </a:br>
            <a:endParaRPr lang="ru-RU" sz="14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40758378"/>
              </p:ext>
            </p:extLst>
          </p:nvPr>
        </p:nvGraphicFramePr>
        <p:xfrm>
          <a:off x="107504" y="1000080"/>
          <a:ext cx="8928992" cy="5669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7304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Дата и место прохождения курсов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Тема курсов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№ документа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Копия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252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08.12.2016 -30.12.2016года</a:t>
                      </a:r>
                    </a:p>
                    <a:p>
                      <a:pPr algn="ctr"/>
                      <a:r>
                        <a:rPr lang="ru-RU" sz="1400" dirty="0" smtClean="0"/>
                        <a:t>ФГБОУВО</a:t>
                      </a:r>
                    </a:p>
                    <a:p>
                      <a:pPr algn="ctr"/>
                      <a:r>
                        <a:rPr lang="ru-RU" sz="1400" dirty="0" smtClean="0"/>
                        <a:t>«ДГУ»</a:t>
                      </a:r>
                    </a:p>
                    <a:p>
                      <a:pPr algn="ctr"/>
                      <a:r>
                        <a:rPr lang="ru-RU" sz="1400" dirty="0" smtClean="0"/>
                        <a:t>г. Махачкала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«Организация образовательного процесса в контексте ФГОС дошкольного образования»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Удостоверение  о повышении квалификации</a:t>
                      </a:r>
                    </a:p>
                    <a:p>
                      <a:pPr algn="ctr"/>
                      <a:r>
                        <a:rPr lang="ru-RU" sz="1400" dirty="0" smtClean="0"/>
                        <a:t>0527 00000276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0767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 </a:t>
                      </a:r>
                    </a:p>
                    <a:p>
                      <a:pPr algn="ctr"/>
                      <a:r>
                        <a:rPr lang="ru-RU" sz="1400" dirty="0" smtClean="0"/>
                        <a:t>23.03.2020 – 06.08.2020г.</a:t>
                      </a:r>
                    </a:p>
                    <a:p>
                      <a:pPr algn="ctr"/>
                      <a:r>
                        <a:rPr lang="ru-RU" sz="1400" dirty="0" smtClean="0"/>
                        <a:t>ЧУДПО</a:t>
                      </a:r>
                      <a:r>
                        <a:rPr lang="ru-RU" sz="1400" baseline="0" dirty="0" smtClean="0"/>
                        <a:t> « МЦПК – Академия «Каспий».</a:t>
                      </a:r>
                    </a:p>
                    <a:p>
                      <a:pPr algn="ctr"/>
                      <a:r>
                        <a:rPr lang="ru-RU" sz="1400" baseline="0" dirty="0" smtClean="0"/>
                        <a:t>г. Махачкала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«Педагогическое образование:</a:t>
                      </a:r>
                      <a:r>
                        <a:rPr lang="ru-RU" sz="1400" baseline="0" dirty="0" smtClean="0"/>
                        <a:t> дошкольное образование»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Диплом о профессиональной переподготовке</a:t>
                      </a:r>
                    </a:p>
                    <a:p>
                      <a:pPr algn="ctr"/>
                      <a:r>
                        <a:rPr lang="ru-RU" sz="1400" dirty="0" smtClean="0"/>
                        <a:t>05241130585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947992">
                <a:tc>
                  <a:txBody>
                    <a:bodyPr/>
                    <a:lstStyle/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endParaRPr lang="ru-RU" sz="1400" dirty="0" smtClean="0"/>
                    </a:p>
                    <a:p>
                      <a:pPr algn="ctr"/>
                      <a:r>
                        <a:rPr lang="ru-RU" sz="1400" dirty="0" smtClean="0"/>
                        <a:t>23.01.2023 – 05.02.2023г.</a:t>
                      </a:r>
                    </a:p>
                    <a:p>
                      <a:pPr algn="ctr"/>
                      <a:r>
                        <a:rPr lang="ru-RU" sz="1400" dirty="0" smtClean="0"/>
                        <a:t>ЧУДПО « МЦПК»</a:t>
                      </a:r>
                    </a:p>
                    <a:p>
                      <a:pPr algn="ctr"/>
                      <a:r>
                        <a:rPr lang="ru-RU" sz="1400" dirty="0" smtClean="0"/>
                        <a:t>г.</a:t>
                      </a:r>
                      <a:r>
                        <a:rPr lang="ru-RU" sz="1400" baseline="0" dirty="0" smtClean="0"/>
                        <a:t> Махачкала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« Современные подходы к организации </a:t>
                      </a:r>
                      <a:r>
                        <a:rPr lang="ru-RU" sz="1400" dirty="0" err="1" smtClean="0"/>
                        <a:t>воспитательно</a:t>
                      </a:r>
                      <a:r>
                        <a:rPr lang="ru-RU" sz="1400" dirty="0" smtClean="0"/>
                        <a:t> – образовательного процесса в условиях реализации ФГОС дошкольного образования: воспитатель дошкольной образовательной</a:t>
                      </a:r>
                      <a:r>
                        <a:rPr lang="ru-RU" sz="1400" baseline="0" dirty="0" smtClean="0"/>
                        <a:t> организации»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Удостоверение  о повышении квалификации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052418474235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 descr="C:\Users\777\Desktop\1фото\IMG-20230306-WA0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64521" y="1716601"/>
            <a:ext cx="1026577" cy="1427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777\Desktop\1фото\IMG-20230306-WA01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58823" y="4281352"/>
            <a:ext cx="1606485" cy="21419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777\Desktop\1фото\IMG-20230306-WA02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86104" y="2981331"/>
            <a:ext cx="1033051" cy="1377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04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endParaRPr lang="ru-RU" sz="1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8162">
            <a:off x="676542" y="3538895"/>
            <a:ext cx="3584648" cy="269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6629">
            <a:off x="5077283" y="3568698"/>
            <a:ext cx="3598357" cy="274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5598">
            <a:off x="394894" y="514996"/>
            <a:ext cx="3675216" cy="254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777\Desktop\1фото\IMG-20230306-WA0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73790">
            <a:off x="5375197" y="-345453"/>
            <a:ext cx="2720355" cy="4273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040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186766" cy="695000"/>
          </a:xfrm>
          <a:scene3d>
            <a:camera prst="perspectiveRelaxed"/>
            <a:lightRig rig="threePt" dir="t"/>
          </a:scene3d>
        </p:spPr>
        <p:txBody>
          <a:bodyPr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</a:pPr>
            <a:r>
              <a:rPr lang="ru-RU" sz="5400" b="1" i="1" dirty="0" smtClean="0">
                <a:solidFill>
                  <a:schemeClr val="tx2"/>
                </a:solidFill>
                <a:cs typeface="Arial" panose="020B0604020202020204" pitchFamily="34" charset="0"/>
              </a:rPr>
              <a:t>Мои достижения</a:t>
            </a:r>
            <a:r>
              <a:rPr lang="ru-RU" sz="3200" dirty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ru-RU" sz="3200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ru-RU" sz="1400" b="1" dirty="0"/>
          </a:p>
        </p:txBody>
      </p:sp>
      <p:pic>
        <p:nvPicPr>
          <p:cNvPr id="5122" name="Picture 2" descr="C:\Users\777\Desktop\1фото\IMG-20230306-WA0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84784"/>
            <a:ext cx="3347864" cy="44638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77\Desktop\1фото\IMG-20230306-WA0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7574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777\Desktop\1фото\IMG-20230306-WA01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12976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777\Desktop\i-71-9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0588"/>
            <a:ext cx="9159070" cy="6837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777\Desktop\1фото\IMG-20230306-WA01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28288" y="3244021"/>
            <a:ext cx="2427950" cy="4226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777\Desktop\1фото\IMG-20230306-WA01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57166"/>
            <a:ext cx="3024336" cy="51176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777\Desktop\1фото\IMG-20230306-WA01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64779" y="-321495"/>
            <a:ext cx="3071834" cy="4143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777\Desktop\1фото\IMG-20230306-WA01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92" y="2214554"/>
            <a:ext cx="3377208" cy="24068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81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497</Words>
  <Application>Microsoft Office PowerPoint</Application>
  <PresentationFormat>Экран (4:3)</PresentationFormat>
  <Paragraphs>90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ПОРТФОЛИО   Воспитателя Галимовой Дарият Абсалитдиновны  МБДОУ ДЕТ.САД №16 «ЗОЛУШКА»</vt:lpstr>
      <vt:lpstr>Педагогическое кредо </vt:lpstr>
      <vt:lpstr>«Почему я работаю в детском саду?» Я на смену иду, обо всем забывая, С головой окунусь в мир, где нет мне покоя. Знаю, ждут, налетят, едва с ног не сбивая, А в глазах столько счастья! Где возможно такое? Я учу их и с ними учусь каждый день. В страну знаний хотим открыть вместе двери. Не ложится на лица сомнения тень. Как мне верят они, кто еще так поверит?! Уверена, я не напрасно тружусь, Зовусь «воспитатель» и этим горжусь! Наверное – это вот и есть ответ – Ценнее нашего труда на свете нет!» </vt:lpstr>
      <vt:lpstr>Моя автобиография </vt:lpstr>
      <vt:lpstr>Информационная карта</vt:lpstr>
      <vt:lpstr>Данные о повышение квалификации </vt:lpstr>
      <vt:lpstr>Слайд 7</vt:lpstr>
      <vt:lpstr>Мои достижения </vt:lpstr>
      <vt:lpstr>Слайд 9</vt:lpstr>
      <vt:lpstr>Достижения моих детей  Конкурс чтецов «Детство прекрасная пора» </vt:lpstr>
      <vt:lpstr>Слайд 11</vt:lpstr>
      <vt:lpstr>Слайд 12</vt:lpstr>
      <vt:lpstr>ОБРАЗОВАТЕЛЬНАЯ  ДЕЯТЕЛЬНОСТЬ. </vt:lpstr>
      <vt:lpstr>Слайд 14</vt:lpstr>
      <vt:lpstr>Слайд 15</vt:lpstr>
      <vt:lpstr>Занятие по экологии в старшей группе «Чистота планеты в наших руках»</vt:lpstr>
      <vt:lpstr>Интегрированное занятие в средней гр.по теме: «Что мы знаем о птицах» </vt:lpstr>
      <vt:lpstr>Доклад на тему: «Приобщение детей к общечеловеческим ценностям»</vt:lpstr>
      <vt:lpstr>Занятие по духовно нравственному воспитанию          в средней группе на тему: «Добро и зло». </vt:lpstr>
      <vt:lpstr>МАЛЕНЬКИЕ, НО ТАКИЕ ТАЛАНТЛИВЫЕ УЧАСТИЕ В ЖИЗНИ ДОУ</vt:lpstr>
      <vt:lpstr>Юбилей детского сада (5 лет) Ведущая Галимова Д.А.</vt:lpstr>
      <vt:lpstr>Слайд 22</vt:lpstr>
      <vt:lpstr>ОСЕННИЙ БАЛ</vt:lpstr>
      <vt:lpstr>НОВЫЙ ГОД</vt:lpstr>
      <vt:lpstr>Праздник ко дню воспитателя</vt:lpstr>
      <vt:lpstr>23 ФЕВРАЛЯ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Махач</cp:lastModifiedBy>
  <cp:revision>59</cp:revision>
  <dcterms:created xsi:type="dcterms:W3CDTF">2023-03-06T05:28:46Z</dcterms:created>
  <dcterms:modified xsi:type="dcterms:W3CDTF">2023-03-09T18:47:03Z</dcterms:modified>
</cp:coreProperties>
</file>